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7" r:id="rId9"/>
    <p:sldId id="264" r:id="rId10"/>
    <p:sldId id="262" r:id="rId11"/>
    <p:sldId id="269" r:id="rId12"/>
    <p:sldId id="268" r:id="rId13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Inter Black" panose="02000503000000020004" pitchFamily="2" charset="0"/>
      <p:bold r:id="rId20"/>
    </p:embeddedFont>
    <p:embeddedFont>
      <p:font typeface="Inter ExtraBold" panose="02000503000000020004" pitchFamily="2" charset="0"/>
      <p:bold r:id="rId21"/>
    </p:embeddedFont>
    <p:embeddedFont>
      <p:font typeface="Inter Light" panose="02000503000000020004" pitchFamily="2" charset="0"/>
      <p:regular r:id="rId22"/>
    </p:embeddedFont>
    <p:embeddedFont>
      <p:font typeface="Inter Medium" panose="02000503000000020004" pitchFamily="2" charset="0"/>
      <p:regular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3B4B"/>
    <a:srgbClr val="4C3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8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5121B0-874E-42F9-B15A-F63911740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74A28F5-2D24-4858-8B26-455029328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EFFFC9-C015-4CF7-BD2F-DC402A3C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D2662-C554-416F-9CC0-866BB96B534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B6F56C-C5E6-48EA-AFB7-59372B3B0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B6C8A5-CB39-494B-9E4C-8C52EC92E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08614-E979-488D-84E1-1ABC9CFB18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240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A122A5-A20C-433A-97FA-05DC0B37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B3705F-191E-4E90-839C-84ACD250A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CF4E1D-1C53-43C6-BC43-2149EB6BE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D2662-C554-416F-9CC0-866BB96B534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DD2E21-B08D-4460-8DA6-3264B57D2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19F6FB-CA7C-47A0-9B84-FCB4738B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08614-E979-488D-84E1-1ABC9CFB18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095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E42420B-5464-4098-8136-69D8C47B98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7B07C6D-6066-4CA3-98C5-91F5DE1D4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B22035-032F-4822-B996-5358103E3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D2662-C554-416F-9CC0-866BB96B534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1B2335-AA80-4EFA-857C-081C432D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2DD953-06FE-4E8E-8899-697F7026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08614-E979-488D-84E1-1ABC9CFB18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71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6CBD5-7B17-4F70-B60C-E0AA6E87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9785A2-D83A-49D7-AF54-2EFD2F3FA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D0938D-ACB7-4E3D-ABC2-16110DAD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D2662-C554-416F-9CC0-866BB96B534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1BBF79-2650-4B78-B562-368505B79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9D1885-EB46-494B-9A73-C3BAB988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08614-E979-488D-84E1-1ABC9CFB18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95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6591D6-A09B-4194-B6FF-7ECC47440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CF056B-9A09-4E6F-8572-4AF2E93A2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C5BCD2-431A-4AEE-ABEF-98BD1927F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D2662-C554-416F-9CC0-866BB96B534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038169-43B3-478C-91F4-0DD4311B1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522BF3-0408-4F11-BC3E-78F26DA8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08614-E979-488D-84E1-1ABC9CFB18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014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C002D-968D-46C5-8573-5E38B6A23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46E403-A0DB-4D5E-A1EA-FAC578DA7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6A9FFFB-D807-4DFB-B6BA-3E84F1768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670D73-CE5D-48CA-B70B-80D07394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D2662-C554-416F-9CC0-866BB96B534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323BD0-119F-4282-BAD8-79B32C755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23B6EC-09B8-46F4-93CE-9AC6697F1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08614-E979-488D-84E1-1ABC9CFB18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965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080B-126C-4EDB-91AA-DDA885C4F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B74388-41C6-4BC1-B775-82ABB6DFC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403C4C8-7EBC-4863-A0C0-D53452EF9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C4B0849-FAC5-45AF-A5A4-0E5EBCDAD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3CC31D-11DF-4A9C-B658-413640DE4E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D61DDF4-4EE1-4739-B1B3-28D5DA837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D2662-C554-416F-9CC0-866BB96B534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456E271-D2D4-4ABE-9DF8-AC0CD82C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BA6677A-DEC3-4B6C-893F-328F43FF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08614-E979-488D-84E1-1ABC9CFB18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46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D7BCC9-F25E-46D5-AB72-12C9F67D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80A5FDA-7BA2-4107-BC54-CEEA2D445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D2662-C554-416F-9CC0-866BB96B534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24B35CB-75A9-44EA-873D-D3511A3B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138F63-DAEF-4459-B11E-7468FF621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08614-E979-488D-84E1-1ABC9CFB18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07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664609A-64B0-429D-81E7-716B06D57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D2662-C554-416F-9CC0-866BB96B534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E0205DB-1079-40BF-8F4A-C080CA89F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842F73-7741-4809-A3FC-FDCA565A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08614-E979-488D-84E1-1ABC9CFB18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1339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7EC103-4333-472C-93D0-3AA39379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85F4F2-2097-4C1A-9562-8F46BA551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13C614-9D6E-4994-86C1-8A2D27767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5EE96E-8FD8-4460-912E-297EC51CC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D2662-C554-416F-9CC0-866BB96B534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2278D8-6771-4D1E-8B86-2453219E5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EDB406-B3EC-4CCE-BC8B-C6E7FAF4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08614-E979-488D-84E1-1ABC9CFB18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020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A2679-9E17-4B5B-9417-A7580E54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F551F80-C6E5-49B5-AF27-4034DCD36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708144-AA4F-440C-91C0-69C68F1E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F500D10-F475-403C-AE29-B040BD0A7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D2662-C554-416F-9CC0-866BB96B534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DBCAAD5-6518-4159-B349-B1D5AEC0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58AE2F-222C-4A5A-BFEF-AD48FD0C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08614-E979-488D-84E1-1ABC9CFB18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032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EB3DF-022F-4AA2-8140-EE02D24A9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627140-3C14-41B7-BD4E-2816ABAE6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CAD2EF-7CB8-4E14-A1CC-CF442C855D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D2662-C554-416F-9CC0-866BB96B534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9C59B6-DBDE-42FE-91E4-236B744B1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00D5CC-6941-4FF8-A9FD-24AA73CE2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08614-E979-488D-84E1-1ABC9CFB18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94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20473A-2168-4DE5-A7DD-0FE4529A7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EC7117-7F04-48B1-8DDB-4487A581A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DF0F70-9C55-42C8-BBC4-7B2667189A7F}"/>
              </a:ext>
            </a:extLst>
          </p:cNvPr>
          <p:cNvSpPr txBox="1"/>
          <p:nvPr/>
        </p:nvSpPr>
        <p:spPr>
          <a:xfrm>
            <a:off x="4228341" y="4798423"/>
            <a:ext cx="3735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Inter Black" panose="02000503000000020004" pitchFamily="2" charset="0"/>
                <a:ea typeface="Inter Black" panose="02000503000000020004" pitchFamily="2" charset="0"/>
              </a:rPr>
              <a:t>by MaLkuTeam</a:t>
            </a:r>
            <a:endParaRPr lang="ru-RU" sz="3600" dirty="0"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EF955D-D8FF-4DF8-9562-98173CD13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9" y="248602"/>
            <a:ext cx="2388325" cy="92149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21B494-4E9B-42DA-B8B7-359EA1E86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3581" y="-1089714"/>
            <a:ext cx="3598128" cy="359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07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20473A-2168-4DE5-A7DD-0FE4529A7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FA4EE5-652A-4CDC-A249-76C341AE5366}"/>
              </a:ext>
            </a:extLst>
          </p:cNvPr>
          <p:cNvSpPr txBox="1"/>
          <p:nvPr/>
        </p:nvSpPr>
        <p:spPr>
          <a:xfrm>
            <a:off x="3045355" y="304800"/>
            <a:ext cx="6101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latin typeface="Inter Black" panose="02000503000000020004" pitchFamily="2" charset="0"/>
                <a:ea typeface="Inter Black" panose="02000503000000020004" pitchFamily="2" charset="0"/>
              </a:rPr>
              <a:t>Представление </a:t>
            </a:r>
            <a:r>
              <a:rPr lang="en-US" sz="3600" dirty="0">
                <a:latin typeface="Inter Black" panose="02000503000000020004" pitchFamily="2" charset="0"/>
                <a:ea typeface="Inter Black" panose="02000503000000020004" pitchFamily="2" charset="0"/>
              </a:rPr>
              <a:t>frontend</a:t>
            </a:r>
            <a:endParaRPr lang="ru-RU" sz="3600" dirty="0"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pic>
        <p:nvPicPr>
          <p:cNvPr id="2" name="QuEZ_video_primer_site">
            <a:hlinkClick r:id="" action="ppaction://media"/>
            <a:extLst>
              <a:ext uri="{FF2B5EF4-FFF2-40B4-BE49-F238E27FC236}">
                <a16:creationId xmlns:a16="http://schemas.microsoft.com/office/drawing/2014/main" id="{7EADDC13-A02B-4C1B-AAF8-5A5C9AA80F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542" y="1083665"/>
            <a:ext cx="10058915" cy="54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1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20473A-2168-4DE5-A7DD-0FE4529A7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2085B44-7942-4699-8C2F-FE97F9905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269" y="1712429"/>
            <a:ext cx="4061461" cy="2664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FA4EE5-652A-4CDC-A249-76C341AE5366}"/>
              </a:ext>
            </a:extLst>
          </p:cNvPr>
          <p:cNvSpPr txBox="1"/>
          <p:nvPr/>
        </p:nvSpPr>
        <p:spPr>
          <a:xfrm>
            <a:off x="4160212" y="3105834"/>
            <a:ext cx="3871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Демонстрация</a:t>
            </a:r>
          </a:p>
        </p:txBody>
      </p:sp>
    </p:spTree>
    <p:extLst>
      <p:ext uri="{BB962C8B-B14F-4D97-AF65-F5344CB8AC3E}">
        <p14:creationId xmlns:p14="http://schemas.microsoft.com/office/powerpoint/2010/main" val="3752087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20473A-2168-4DE5-A7DD-0FE4529A7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EC7117-7F04-48B1-8DDB-4487A581A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DF0F70-9C55-42C8-BBC4-7B2667189A7F}"/>
              </a:ext>
            </a:extLst>
          </p:cNvPr>
          <p:cNvSpPr txBox="1"/>
          <p:nvPr/>
        </p:nvSpPr>
        <p:spPr>
          <a:xfrm>
            <a:off x="4228341" y="4798423"/>
            <a:ext cx="3735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Inter Black" panose="02000503000000020004" pitchFamily="2" charset="0"/>
                <a:ea typeface="Inter Black" panose="02000503000000020004" pitchFamily="2" charset="0"/>
              </a:rPr>
              <a:t>by MaLkuTeam</a:t>
            </a:r>
            <a:endParaRPr lang="ru-RU" sz="3600" dirty="0"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EF955D-D8FF-4DF8-9562-98173CD13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9" y="248602"/>
            <a:ext cx="2388325" cy="92149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21B494-4E9B-42DA-B8B7-359EA1E86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3581" y="-1089714"/>
            <a:ext cx="3598128" cy="359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9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921CB4-AE1A-4BD3-A24D-908F6216F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C4A03C2-0C0E-4935-80DF-0EFACC9D2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35977">
            <a:off x="-1166576" y="124062"/>
            <a:ext cx="5977933" cy="597793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5B9557-4F7B-4E82-9476-B3C2E46FE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975" y="400287"/>
            <a:ext cx="5977933" cy="597793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4867558-05C4-434F-9771-8BFED2BA3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80070">
            <a:off x="8088495" y="571498"/>
            <a:ext cx="5977933" cy="59779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C9CDDFD-A9A1-497C-942E-9A026F022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120" y="1350791"/>
            <a:ext cx="2863760" cy="38262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25C1EC-C106-491A-B119-CF913B95C5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0" t="368" r="21264" b="69"/>
          <a:stretch/>
        </p:blipFill>
        <p:spPr>
          <a:xfrm>
            <a:off x="8582654" y="1350791"/>
            <a:ext cx="2863760" cy="3826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2B1FD4-8DBC-41F2-BBD6-13D52809A46D}"/>
              </a:ext>
            </a:extLst>
          </p:cNvPr>
          <p:cNvSpPr txBox="1"/>
          <p:nvPr/>
        </p:nvSpPr>
        <p:spPr>
          <a:xfrm>
            <a:off x="4569779" y="304800"/>
            <a:ext cx="3052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Inter Black" panose="02000503000000020004" pitchFamily="2" charset="0"/>
                <a:ea typeface="Inter Black" panose="02000503000000020004" pitchFamily="2" charset="0"/>
              </a:rPr>
              <a:t>MaLkuTeam</a:t>
            </a:r>
            <a:endParaRPr lang="ru-RU" sz="3600" dirty="0"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192523-F417-493B-BDAB-FC13E8D9966A}"/>
              </a:ext>
            </a:extLst>
          </p:cNvPr>
          <p:cNvSpPr txBox="1"/>
          <p:nvPr/>
        </p:nvSpPr>
        <p:spPr>
          <a:xfrm>
            <a:off x="442055" y="5280106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latin typeface="Inter Medium" panose="02000503000000020004" pitchFamily="2" charset="0"/>
                <a:ea typeface="Inter Medium" panose="02000503000000020004" pitchFamily="2" charset="0"/>
              </a:rPr>
              <a:t>Коваленко Владимир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60098-021E-42E7-9E0C-2D2160C47BAB}"/>
              </a:ext>
            </a:extLst>
          </p:cNvPr>
          <p:cNvSpPr txBox="1"/>
          <p:nvPr/>
        </p:nvSpPr>
        <p:spPr>
          <a:xfrm>
            <a:off x="4901601" y="5280106"/>
            <a:ext cx="2388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latin typeface="Inter Medium" panose="02000503000000020004" pitchFamily="2" charset="0"/>
                <a:ea typeface="Inter Medium" panose="02000503000000020004" pitchFamily="2" charset="0"/>
              </a:rPr>
              <a:t>Тимохин Иван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EFA1E1-0973-4089-962C-03224DBC4880}"/>
              </a:ext>
            </a:extLst>
          </p:cNvPr>
          <p:cNvSpPr txBox="1"/>
          <p:nvPr/>
        </p:nvSpPr>
        <p:spPr>
          <a:xfrm>
            <a:off x="4786184" y="5741771"/>
            <a:ext cx="2619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Inter Light" panose="02000503000000020004" pitchFamily="2" charset="0"/>
                <a:ea typeface="Inter Light" panose="02000503000000020004" pitchFamily="2" charset="0"/>
              </a:rPr>
              <a:t>frontend, design</a:t>
            </a:r>
            <a:endParaRPr lang="ru-RU" sz="2400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0B07A1-8097-4829-836B-D1E42AC6C856}"/>
              </a:ext>
            </a:extLst>
          </p:cNvPr>
          <p:cNvSpPr txBox="1"/>
          <p:nvPr/>
        </p:nvSpPr>
        <p:spPr>
          <a:xfrm>
            <a:off x="8431408" y="5280106"/>
            <a:ext cx="3166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latin typeface="Inter Medium" panose="02000503000000020004" pitchFamily="2" charset="0"/>
                <a:ea typeface="Inter Medium" panose="02000503000000020004" pitchFamily="2" charset="0"/>
              </a:rPr>
              <a:t>Кислов Константин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556CC-6568-44C6-A9D7-EE422BCBA984}"/>
              </a:ext>
            </a:extLst>
          </p:cNvPr>
          <p:cNvSpPr txBox="1"/>
          <p:nvPr/>
        </p:nvSpPr>
        <p:spPr>
          <a:xfrm>
            <a:off x="9771513" y="5741771"/>
            <a:ext cx="48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Inter Light" panose="02000503000000020004" pitchFamily="2" charset="0"/>
                <a:ea typeface="Inter Light" panose="02000503000000020004" pitchFamily="2" charset="0"/>
              </a:rPr>
              <a:t>AI</a:t>
            </a:r>
            <a:endParaRPr lang="ru-RU" sz="2400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sp>
        <p:nvSpPr>
          <p:cNvPr id="24" name="backend, frontend">
            <a:extLst>
              <a:ext uri="{FF2B5EF4-FFF2-40B4-BE49-F238E27FC236}">
                <a16:creationId xmlns:a16="http://schemas.microsoft.com/office/drawing/2014/main" id="{B1F9FF8F-7BD9-458C-B7C1-06CE2C981C17}"/>
              </a:ext>
            </a:extLst>
          </p:cNvPr>
          <p:cNvSpPr txBox="1"/>
          <p:nvPr/>
        </p:nvSpPr>
        <p:spPr>
          <a:xfrm>
            <a:off x="773876" y="5741770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Inter Light" panose="02000503000000020004" pitchFamily="2" charset="0"/>
                <a:ea typeface="Inter Light" panose="02000503000000020004" pitchFamily="2" charset="0"/>
              </a:rPr>
              <a:t>backend, frontend</a:t>
            </a:r>
            <a:endParaRPr lang="ru-RU" sz="2400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EF0183-2D2E-4A1C-A0C4-FF3CC3808D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3"/>
          <a:stretch/>
        </p:blipFill>
        <p:spPr>
          <a:xfrm>
            <a:off x="744665" y="1339209"/>
            <a:ext cx="2865600" cy="383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2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20473A-2168-4DE5-A7DD-0FE4529A7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E15A7D-CDB6-4451-BD8C-5B268A10403C}"/>
              </a:ext>
            </a:extLst>
          </p:cNvPr>
          <p:cNvSpPr txBox="1"/>
          <p:nvPr/>
        </p:nvSpPr>
        <p:spPr>
          <a:xfrm>
            <a:off x="4277245" y="304800"/>
            <a:ext cx="3637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latin typeface="Inter Black" panose="02000503000000020004" pitchFamily="2" charset="0"/>
                <a:ea typeface="Inter Black" panose="02000503000000020004" pitchFamily="2" charset="0"/>
              </a:rPr>
              <a:t>Актуальность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942D9A-3B12-4800-AA5A-18CED824D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78C18-11E4-4435-9F57-9E3AB162D6E2}"/>
              </a:ext>
            </a:extLst>
          </p:cNvPr>
          <p:cNvSpPr txBox="1"/>
          <p:nvPr/>
        </p:nvSpPr>
        <p:spPr>
          <a:xfrm>
            <a:off x="6096000" y="1560775"/>
            <a:ext cx="57144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latin typeface="Inter Medium" panose="02000503000000020004" pitchFamily="2" charset="0"/>
                <a:ea typeface="Inter Medium" panose="02000503000000020004" pitchFamily="2" charset="0"/>
              </a:rPr>
              <a:t>Результаты опросов перегружены лишней информацией. </a:t>
            </a:r>
          </a:p>
          <a:p>
            <a:pPr algn="r"/>
            <a:endParaRPr lang="ru-RU" sz="2000" dirty="0">
              <a:latin typeface="Inter Medium" panose="02000503000000020004" pitchFamily="2" charset="0"/>
              <a:ea typeface="Inter Medium" panose="02000503000000020004" pitchFamily="2" charset="0"/>
            </a:endParaRPr>
          </a:p>
          <a:p>
            <a:pPr algn="r"/>
            <a:r>
              <a:rPr lang="ru-RU" sz="2000" dirty="0">
                <a:latin typeface="Inter Medium" panose="02000503000000020004" pitchFamily="2" charset="0"/>
                <a:ea typeface="Inter Medium" panose="02000503000000020004" pitchFamily="2" charset="0"/>
              </a:rPr>
              <a:t>Мы разрабатываем систему, которая результаты опроса преобразует в более понятное и легко интерпретируемое облако слов, которое в дальнейшем можно анализировать.</a:t>
            </a:r>
          </a:p>
        </p:txBody>
      </p:sp>
    </p:spTree>
    <p:extLst>
      <p:ext uri="{BB962C8B-B14F-4D97-AF65-F5344CB8AC3E}">
        <p14:creationId xmlns:p14="http://schemas.microsoft.com/office/powerpoint/2010/main" val="1518025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20473A-2168-4DE5-A7DD-0FE4529A7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52DE29-20E7-4153-A2C8-F8235C880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E3BE86-B44F-4D6F-9C42-54E77D8ACF2E}"/>
              </a:ext>
            </a:extLst>
          </p:cNvPr>
          <p:cNvSpPr txBox="1"/>
          <p:nvPr/>
        </p:nvSpPr>
        <p:spPr>
          <a:xfrm>
            <a:off x="3501400" y="304800"/>
            <a:ext cx="5189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latin typeface="Inter Black" panose="02000503000000020004" pitchFamily="2" charset="0"/>
                <a:ea typeface="Inter Black" panose="02000503000000020004" pitchFamily="2" charset="0"/>
              </a:rPr>
              <a:t>Стек технологий (</a:t>
            </a:r>
            <a:r>
              <a:rPr lang="en-US" sz="3600" dirty="0">
                <a:latin typeface="Inter Black" panose="02000503000000020004" pitchFamily="2" charset="0"/>
                <a:ea typeface="Inter Black" panose="02000503000000020004" pitchFamily="2" charset="0"/>
              </a:rPr>
              <a:t>AI</a:t>
            </a:r>
            <a:r>
              <a:rPr lang="ru-RU" sz="3600" dirty="0">
                <a:latin typeface="Inter Black" panose="02000503000000020004" pitchFamily="2" charset="0"/>
                <a:ea typeface="Inter Black" panose="02000503000000020004" pitchFamily="2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82A6F5-33EA-4623-A83F-5FD619D23190}"/>
              </a:ext>
            </a:extLst>
          </p:cNvPr>
          <p:cNvSpPr txBox="1"/>
          <p:nvPr/>
        </p:nvSpPr>
        <p:spPr>
          <a:xfrm>
            <a:off x="1447934" y="1889569"/>
            <a:ext cx="3486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Inter ExtraBold" panose="02000503000000020004" pitchFamily="2" charset="0"/>
                <a:ea typeface="Inter ExtraBold" panose="02000503000000020004" pitchFamily="2" charset="0"/>
              </a:rPr>
              <a:t>YAKE!</a:t>
            </a:r>
            <a:r>
              <a:rPr lang="ru-RU" sz="2000" dirty="0">
                <a:latin typeface="Inter ExtraBold" panose="02000503000000020004" pitchFamily="2" charset="0"/>
                <a:ea typeface="Inter ExtraBold" panose="02000503000000020004" pitchFamily="2" charset="0"/>
              </a:rPr>
              <a:t> </a:t>
            </a:r>
            <a:r>
              <a:rPr lang="ru-RU" sz="2000" dirty="0">
                <a:latin typeface="Inter Medium" panose="02000503000000020004" pitchFamily="2" charset="0"/>
                <a:ea typeface="Inter Medium" panose="02000503000000020004" pitchFamily="2" charset="0"/>
              </a:rPr>
              <a:t>- выделение ключевых слов</a:t>
            </a:r>
            <a:endParaRPr lang="ru-RU" sz="2000" dirty="0"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E9B80-2888-466B-90D8-F08612A1EF99}"/>
              </a:ext>
            </a:extLst>
          </p:cNvPr>
          <p:cNvSpPr txBox="1"/>
          <p:nvPr/>
        </p:nvSpPr>
        <p:spPr>
          <a:xfrm>
            <a:off x="1447935" y="5250991"/>
            <a:ext cx="3486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Inter Black" panose="02000503000000020004" pitchFamily="2" charset="0"/>
                <a:ea typeface="Inter Black" panose="02000503000000020004" pitchFamily="2" charset="0"/>
              </a:rPr>
              <a:t>scikit learn</a:t>
            </a:r>
            <a:r>
              <a:rPr lang="ru-RU" sz="2000" dirty="0">
                <a:latin typeface="Inter Black" panose="02000503000000020004" pitchFamily="2" charset="0"/>
                <a:ea typeface="Inter Black" panose="02000503000000020004" pitchFamily="2" charset="0"/>
              </a:rPr>
              <a:t> </a:t>
            </a:r>
            <a:r>
              <a:rPr lang="ru-RU" sz="2000" dirty="0">
                <a:latin typeface="Inter Medium" panose="02000503000000020004" pitchFamily="2" charset="0"/>
                <a:ea typeface="Inter Medium" panose="02000503000000020004" pitchFamily="2" charset="0"/>
              </a:rPr>
              <a:t>- кластеризация с </a:t>
            </a:r>
            <a:r>
              <a:rPr lang="en-US" sz="2000" dirty="0">
                <a:latin typeface="Inter Medium" panose="02000503000000020004" pitchFamily="2" charset="0"/>
                <a:ea typeface="Inter Medium" panose="02000503000000020004" pitchFamily="2" charset="0"/>
              </a:rPr>
              <a:t>k-means</a:t>
            </a:r>
            <a:endParaRPr lang="ru-RU" sz="2000" dirty="0"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3F417B-D0BC-420C-8506-9F3EB40FCA42}"/>
              </a:ext>
            </a:extLst>
          </p:cNvPr>
          <p:cNvSpPr txBox="1"/>
          <p:nvPr/>
        </p:nvSpPr>
        <p:spPr>
          <a:xfrm>
            <a:off x="1447934" y="4133081"/>
            <a:ext cx="3486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Inter ExtraBold" panose="02000503000000020004" pitchFamily="2" charset="0"/>
                <a:ea typeface="Inter ExtraBold" panose="02000503000000020004" pitchFamily="2" charset="0"/>
              </a:rPr>
              <a:t>navec</a:t>
            </a:r>
            <a:r>
              <a:rPr lang="ru-RU" sz="2000" dirty="0">
                <a:latin typeface="Inter Medium" panose="02000503000000020004" pitchFamily="2" charset="0"/>
                <a:ea typeface="Inter Medium" panose="02000503000000020004" pitchFamily="2" charset="0"/>
              </a:rPr>
              <a:t> – векторное представление слов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FA9CF1-0E4B-47D6-A631-1F9F0C050FD9}"/>
              </a:ext>
            </a:extLst>
          </p:cNvPr>
          <p:cNvSpPr txBox="1"/>
          <p:nvPr/>
        </p:nvSpPr>
        <p:spPr>
          <a:xfrm>
            <a:off x="1447934" y="3165213"/>
            <a:ext cx="3486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Inter Black" panose="02000503000000020004" pitchFamily="2" charset="0"/>
                <a:ea typeface="Inter Black" panose="02000503000000020004" pitchFamily="2" charset="0"/>
              </a:rPr>
              <a:t>pymystem3 </a:t>
            </a:r>
            <a:r>
              <a:rPr lang="en-US" sz="2000" dirty="0">
                <a:latin typeface="Inter Medium" panose="02000503000000020004" pitchFamily="2" charset="0"/>
                <a:ea typeface="Inter Medium" panose="02000503000000020004" pitchFamily="2" charset="0"/>
              </a:rPr>
              <a:t>- </a:t>
            </a:r>
            <a:r>
              <a:rPr lang="ru-RU" sz="2000" dirty="0">
                <a:latin typeface="Inter Medium" panose="02000503000000020004" pitchFamily="2" charset="0"/>
                <a:ea typeface="Inter Medium" panose="02000503000000020004" pitchFamily="2" charset="0"/>
              </a:rPr>
              <a:t>стемминг</a:t>
            </a:r>
          </a:p>
        </p:txBody>
      </p:sp>
    </p:spTree>
    <p:extLst>
      <p:ext uri="{BB962C8B-B14F-4D97-AF65-F5344CB8AC3E}">
        <p14:creationId xmlns:p14="http://schemas.microsoft.com/office/powerpoint/2010/main" val="2097065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20473A-2168-4DE5-A7DD-0FE4529A7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8DD29D-AF82-4F81-AB12-0F8B4705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70AA2E-88F5-4470-8F50-F30C734DF493}"/>
              </a:ext>
            </a:extLst>
          </p:cNvPr>
          <p:cNvSpPr txBox="1"/>
          <p:nvPr/>
        </p:nvSpPr>
        <p:spPr>
          <a:xfrm>
            <a:off x="1867626" y="4835198"/>
            <a:ext cx="358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Inter Medium" panose="02000503000000020004" pitchFamily="2" charset="0"/>
                <a:ea typeface="Inter Medium" panose="02000503000000020004" pitchFamily="2" charset="0"/>
              </a:rPr>
              <a:t>Каркас для </a:t>
            </a:r>
          </a:p>
          <a:p>
            <a:pPr algn="ctr"/>
            <a:r>
              <a:rPr lang="en-US" sz="2400" dirty="0">
                <a:latin typeface="Inter Medium" panose="02000503000000020004" pitchFamily="2" charset="0"/>
                <a:ea typeface="Inter Medium" panose="02000503000000020004" pitchFamily="2" charset="0"/>
              </a:rPr>
              <a:t>web</a:t>
            </a:r>
            <a:r>
              <a:rPr lang="ru-RU" sz="2400" dirty="0">
                <a:latin typeface="Inter Medium" panose="02000503000000020004" pitchFamily="2" charset="0"/>
                <a:ea typeface="Inter Medium" panose="02000503000000020004" pitchFamily="2" charset="0"/>
              </a:rPr>
              <a:t>-приложения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FB5DE-1CCF-4E68-A956-AF4CC593BF2C}"/>
              </a:ext>
            </a:extLst>
          </p:cNvPr>
          <p:cNvSpPr txBox="1"/>
          <p:nvPr/>
        </p:nvSpPr>
        <p:spPr>
          <a:xfrm>
            <a:off x="6738776" y="4835198"/>
            <a:ext cx="3586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Inter Medium" panose="02000503000000020004" pitchFamily="2" charset="0"/>
                <a:ea typeface="Inter Medium" panose="02000503000000020004" pitchFamily="2" charset="0"/>
              </a:rPr>
              <a:t>Сервер для запуска </a:t>
            </a:r>
            <a:r>
              <a:rPr lang="en-US" sz="2400" dirty="0">
                <a:latin typeface="Inter Medium" panose="02000503000000020004" pitchFamily="2" charset="0"/>
                <a:ea typeface="Inter Medium" panose="02000503000000020004" pitchFamily="2" charset="0"/>
              </a:rPr>
              <a:t>web-</a:t>
            </a:r>
            <a:r>
              <a:rPr lang="ru-RU" sz="2400" dirty="0">
                <a:latin typeface="Inter Medium" panose="02000503000000020004" pitchFamily="2" charset="0"/>
                <a:ea typeface="Inter Medium" panose="02000503000000020004" pitchFamily="2" charset="0"/>
              </a:rPr>
              <a:t>приложений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3BE86-B44F-4D6F-9C42-54E77D8ACF2E}"/>
              </a:ext>
            </a:extLst>
          </p:cNvPr>
          <p:cNvSpPr txBox="1"/>
          <p:nvPr/>
        </p:nvSpPr>
        <p:spPr>
          <a:xfrm>
            <a:off x="1750926" y="304800"/>
            <a:ext cx="869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latin typeface="Inter Black" panose="02000503000000020004" pitchFamily="2" charset="0"/>
                <a:ea typeface="Inter Black" panose="02000503000000020004" pitchFamily="2" charset="0"/>
              </a:rPr>
              <a:t>Стек технологий (</a:t>
            </a:r>
            <a:r>
              <a:rPr lang="en-US" sz="3600" dirty="0">
                <a:latin typeface="Inter Black" panose="02000503000000020004" pitchFamily="2" charset="0"/>
                <a:ea typeface="Inter Black" panose="02000503000000020004" pitchFamily="2" charset="0"/>
              </a:rPr>
              <a:t>backend, devops</a:t>
            </a:r>
            <a:r>
              <a:rPr lang="ru-RU" sz="3600" dirty="0">
                <a:latin typeface="Inter Black" panose="02000503000000020004" pitchFamily="2" charset="0"/>
                <a:ea typeface="Inter Black" panose="02000503000000020004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240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20473A-2168-4DE5-A7DD-0FE4529A7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23EDF7-05A2-4F25-ADCD-F77518115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CDEDD3-A6D0-4CF3-866D-0CBCEBCA7B5B}"/>
              </a:ext>
            </a:extLst>
          </p:cNvPr>
          <p:cNvSpPr txBox="1"/>
          <p:nvPr/>
        </p:nvSpPr>
        <p:spPr>
          <a:xfrm>
            <a:off x="5068314" y="304800"/>
            <a:ext cx="205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Inter Black" panose="02000503000000020004" pitchFamily="2" charset="0"/>
                <a:ea typeface="Inter Black" panose="02000503000000020004" pitchFamily="2" charset="0"/>
              </a:rPr>
              <a:t>Pipeline</a:t>
            </a:r>
            <a:endParaRPr lang="ru-RU" sz="3600" dirty="0"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97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20473A-2168-4DE5-A7DD-0FE4529A7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FA4EE5-652A-4CDC-A249-76C341AE5366}"/>
              </a:ext>
            </a:extLst>
          </p:cNvPr>
          <p:cNvSpPr txBox="1"/>
          <p:nvPr/>
        </p:nvSpPr>
        <p:spPr>
          <a:xfrm>
            <a:off x="4802230" y="304800"/>
            <a:ext cx="2587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latin typeface="Inter Black" panose="02000503000000020004" pitchFamily="2" charset="0"/>
                <a:ea typeface="Inter Black" panose="02000503000000020004" pitchFamily="2" charset="0"/>
              </a:rPr>
              <a:t>Алгоритм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9CCABF-872E-4FB2-B01D-13BB832A0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32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20473A-2168-4DE5-A7DD-0FE4529A7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FA4EE5-652A-4CDC-A249-76C341AE5366}"/>
              </a:ext>
            </a:extLst>
          </p:cNvPr>
          <p:cNvSpPr txBox="1"/>
          <p:nvPr/>
        </p:nvSpPr>
        <p:spPr>
          <a:xfrm>
            <a:off x="4802230" y="304800"/>
            <a:ext cx="2587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latin typeface="Inter Black" panose="02000503000000020004" pitchFamily="2" charset="0"/>
                <a:ea typeface="Inter Black" panose="02000503000000020004" pitchFamily="2" charset="0"/>
              </a:rPr>
              <a:t>Алгоритм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4D2962-E2E2-493C-8877-6DE281E9D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17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20473A-2168-4DE5-A7DD-0FE4529A7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FA4EE5-652A-4CDC-A249-76C341AE5366}"/>
              </a:ext>
            </a:extLst>
          </p:cNvPr>
          <p:cNvSpPr txBox="1"/>
          <p:nvPr/>
        </p:nvSpPr>
        <p:spPr>
          <a:xfrm>
            <a:off x="4451182" y="5956663"/>
            <a:ext cx="3289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latin typeface="Inter Black" panose="02000503000000020004" pitchFamily="2" charset="0"/>
                <a:ea typeface="Inter Black" panose="02000503000000020004" pitchFamily="2" charset="0"/>
              </a:rPr>
              <a:t>Что дальше</a:t>
            </a:r>
            <a:r>
              <a:rPr lang="en-US" sz="3600" dirty="0">
                <a:latin typeface="Inter Black" panose="02000503000000020004" pitchFamily="2" charset="0"/>
                <a:ea typeface="Inter Black" panose="02000503000000020004" pitchFamily="2" charset="0"/>
              </a:rPr>
              <a:t>?</a:t>
            </a:r>
            <a:endParaRPr lang="ru-RU" sz="3600" dirty="0"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107686-CBDF-4F30-A4E5-6F7E591B8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745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98</Words>
  <Application>Microsoft Office PowerPoint</Application>
  <PresentationFormat>Широкоэкранный</PresentationFormat>
  <Paragraphs>28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Inter Black</vt:lpstr>
      <vt:lpstr>Inter Medium</vt:lpstr>
      <vt:lpstr>Inter ExtraBold</vt:lpstr>
      <vt:lpstr>Calibri Light</vt:lpstr>
      <vt:lpstr>Inter Light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Ваня Тимохин</dc:creator>
  <cp:lastModifiedBy>Ваня Тимохин</cp:lastModifiedBy>
  <cp:revision>40</cp:revision>
  <dcterms:created xsi:type="dcterms:W3CDTF">2024-10-01T19:34:29Z</dcterms:created>
  <dcterms:modified xsi:type="dcterms:W3CDTF">2024-10-02T20:52:28Z</dcterms:modified>
</cp:coreProperties>
</file>